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1120" r:id="rId3"/>
    <p:sldId id="1121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9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10.10.10.10/ftp/SA/SA2/SA2#168_Block_Approval_List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2700" dirty="0" smtClean="0">
                <a:solidFill>
                  <a:schemeClr val="tx1"/>
                </a:solidFill>
              </a:rPr>
              <a:t>13:30 – 16:30 (latest)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Block approval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Block approval list: </a:t>
            </a:r>
            <a:r>
              <a:rPr lang="en-US" sz="1400" b="1" dirty="0">
                <a:hlinkClick r:id="rId3"/>
              </a:rPr>
              <a:t>http://</a:t>
            </a:r>
            <a:r>
              <a:rPr lang="en-US" sz="1400" b="1" dirty="0" smtClean="0">
                <a:hlinkClick r:id="rId3"/>
              </a:rPr>
              <a:t>10.10.10.10/ftp/SA/SA2</a:t>
            </a:r>
            <a:r>
              <a:rPr lang="en-US" sz="1400" dirty="0" smtClean="0">
                <a:hlinkClick r:id="rId3"/>
              </a:rPr>
              <a:t>/SA2#168_Block_Approval_List.docx</a:t>
            </a:r>
            <a:r>
              <a:rPr lang="en-US" sz="1400" dirty="0" smtClean="0"/>
              <a:t> </a:t>
            </a:r>
            <a:endParaRPr lang="en-US" sz="1400" dirty="0"/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Block approval around 14:30: Will handle documents pulled out of block </a:t>
            </a:r>
            <a:r>
              <a:rPr lang="en-US" sz="1400" dirty="0" smtClean="0"/>
              <a:t>approval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FS_5GSAT_Ph4_RN_ARC (Text for Chair’s notes </a:t>
            </a:r>
            <a:r>
              <a:rPr lang="en-US" sz="1600" dirty="0"/>
              <a:t>for </a:t>
            </a:r>
            <a:r>
              <a:rPr lang="en-US" sz="1600" dirty="0" smtClean="0"/>
              <a:t>S2-2502984)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6G </a:t>
            </a:r>
            <a:r>
              <a:rPr lang="en-US" sz="1600" dirty="0"/>
              <a:t>study discussion </a:t>
            </a:r>
            <a:r>
              <a:rPr lang="en-US" sz="1600" dirty="0" smtClean="0"/>
              <a:t>status (S2-2504414)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SA2 </a:t>
            </a:r>
            <a:r>
              <a:rPr lang="en-US" sz="1600" dirty="0" smtClean="0"/>
              <a:t>Study item best practice (S2-2504416)</a:t>
            </a:r>
          </a:p>
          <a:p>
            <a:pPr>
              <a:lnSpc>
                <a:spcPct val="110000"/>
              </a:lnSpc>
              <a:defRPr/>
            </a:pPr>
            <a:r>
              <a:rPr lang="en-GB" sz="1600" dirty="0" smtClean="0"/>
              <a:t>Indirect </a:t>
            </a:r>
            <a:r>
              <a:rPr lang="en-GB" sz="1600" dirty="0"/>
              <a:t>Network Sharing </a:t>
            </a:r>
            <a:r>
              <a:rPr lang="en-GB" sz="1600" dirty="0" smtClean="0"/>
              <a:t>phase2 (S2-2504415)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“Set C” items (planned for SA2#169 submission)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Ambient </a:t>
            </a:r>
            <a:r>
              <a:rPr lang="en-US" sz="1400" dirty="0" err="1" smtClean="0"/>
              <a:t>IoT</a:t>
            </a:r>
            <a:r>
              <a:rPr lang="en-US" sz="1400" dirty="0" smtClean="0"/>
              <a:t> – start discussion (</a:t>
            </a:r>
            <a:r>
              <a:rPr lang="en-US" sz="1400" dirty="0" smtClean="0">
                <a:solidFill>
                  <a:srgbClr val="FF0000"/>
                </a:solidFill>
              </a:rPr>
              <a:t>NWM to start</a:t>
            </a:r>
            <a:r>
              <a:rPr lang="en-US" sz="14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User Identities and Authentication Architecture – Phase </a:t>
            </a:r>
            <a:r>
              <a:rPr lang="en-US" sz="1400" dirty="0" smtClean="0"/>
              <a:t>2 (</a:t>
            </a:r>
            <a:r>
              <a:rPr lang="en-US" sz="1400" dirty="0" smtClean="0">
                <a:solidFill>
                  <a:srgbClr val="FF0000"/>
                </a:solidFill>
              </a:rPr>
              <a:t>email discussion is allowed for this topic ahead of the May meeting</a:t>
            </a:r>
            <a:r>
              <a:rPr lang="en-US" sz="1400" dirty="0" smtClean="0"/>
              <a:t>)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SMS to Emergency </a:t>
            </a:r>
            <a:r>
              <a:rPr lang="en-US" sz="1400" dirty="0" smtClean="0"/>
              <a:t>Centre – start discussion (</a:t>
            </a:r>
            <a:r>
              <a:rPr lang="en-US" sz="1400" dirty="0" smtClean="0">
                <a:solidFill>
                  <a:srgbClr val="FF0000"/>
                </a:solidFill>
              </a:rPr>
              <a:t>NWM discussion on the draft SID</a:t>
            </a:r>
            <a:r>
              <a:rPr lang="en-US" sz="14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IMS </a:t>
            </a:r>
            <a:r>
              <a:rPr lang="en-US" sz="1400" dirty="0" smtClean="0"/>
              <a:t>resiliency (see C4-251492, not needed in SA2?) – </a:t>
            </a:r>
            <a:r>
              <a:rPr lang="en-US" sz="1400" dirty="0" smtClean="0">
                <a:solidFill>
                  <a:srgbClr val="FF0000"/>
                </a:solidFill>
              </a:rPr>
              <a:t>At this point there is no need for SA2 to start a moderated discussion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Other </a:t>
            </a:r>
            <a:r>
              <a:rPr lang="en-US" sz="1600" dirty="0"/>
              <a:t>open </a:t>
            </a:r>
            <a:r>
              <a:rPr lang="en-US" sz="1600" dirty="0" smtClean="0"/>
              <a:t>documents (from previous sessions) [</a:t>
            </a:r>
            <a:r>
              <a:rPr lang="en-US" sz="1600" dirty="0" smtClean="0">
                <a:solidFill>
                  <a:srgbClr val="FF0000"/>
                </a:solidFill>
              </a:rPr>
              <a:t>18 this time</a:t>
            </a:r>
            <a:r>
              <a:rPr lang="en-US" sz="1600" dirty="0" smtClean="0"/>
              <a:t>]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If no quick resolution they will be </a:t>
            </a:r>
            <a:r>
              <a:rPr lang="en-US" sz="1400" dirty="0" smtClean="0"/>
              <a:t>noted or postponed</a:t>
            </a:r>
            <a:endParaRPr lang="en-US" sz="1400" dirty="0"/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If any unhandled by end of meeting they will be postponed</a:t>
            </a:r>
          </a:p>
          <a:p>
            <a:pPr>
              <a:lnSpc>
                <a:spcPct val="110000"/>
              </a:lnSpc>
              <a:defRPr/>
            </a:pPr>
            <a:r>
              <a:rPr lang="en-GB" sz="1600" dirty="0"/>
              <a:t>Reminder: Status reports required for Rel-19 (excluding TEI19)</a:t>
            </a:r>
            <a:r>
              <a:rPr lang="en-US" sz="1600" dirty="0"/>
              <a:t> </a:t>
            </a:r>
            <a:r>
              <a:rPr lang="en-GB" sz="1600" dirty="0"/>
              <a:t>and Rel-20 items (numbers will be allocated after the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err="1" smtClean="0"/>
              <a:t>AoB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Additional slides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800" dirty="0" smtClean="0"/>
              <a:t>Proposed text to be added to the Chair’s notes For Resilient Notification topic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“SA2 is not going to handle a Rel-20 study item based on the SA1 requirement on Resilient Notification </a:t>
            </a:r>
            <a:r>
              <a:rPr lang="en-IN" sz="2400" dirty="0"/>
              <a:t>Service (see TS 22.261 Clause 6.46.2)</a:t>
            </a:r>
            <a:r>
              <a:rPr lang="en-GB" sz="2400" dirty="0"/>
              <a:t>. It is up to RAN whether to initiate any work as appropriate (subject to RAN planning) and SA2 will </a:t>
            </a:r>
            <a:r>
              <a:rPr lang="en-GB" sz="2400" dirty="0" smtClean="0"/>
              <a:t>address </a:t>
            </a:r>
            <a:r>
              <a:rPr lang="en-GB" sz="2400" dirty="0"/>
              <a:t>any resulting SA2 work based on RAN outcome, if required </a:t>
            </a:r>
            <a:r>
              <a:rPr lang="en-GB" sz="2400" dirty="0" smtClean="0"/>
              <a:t>subject </a:t>
            </a:r>
            <a:r>
              <a:rPr lang="en-GB" sz="2400" dirty="0"/>
              <a:t>to SA2 </a:t>
            </a:r>
            <a:r>
              <a:rPr lang="en-GB" sz="2400" dirty="0" smtClean="0"/>
              <a:t>planning.”</a:t>
            </a: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030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116221</TotalTime>
  <Words>325</Words>
  <Application>Microsoft Office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SA2#168 Friday Plenary 13:30 – 16:30 (latest)</vt:lpstr>
      <vt:lpstr>Additional slides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1080</cp:revision>
  <cp:lastPrinted>2023-08-02T08:25:48Z</cp:lastPrinted>
  <dcterms:created xsi:type="dcterms:W3CDTF">2018-05-24T11:49:12Z</dcterms:created>
  <dcterms:modified xsi:type="dcterms:W3CDTF">2025-04-11T12:46:38Z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